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</p:sldIdLst>
  <p:sldSz cx="10799763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EA"/>
    <a:srgbClr val="C3B7B2"/>
    <a:srgbClr val="E6E6E6"/>
    <a:srgbClr val="DEDEDE"/>
    <a:srgbClr val="A76161"/>
    <a:srgbClr val="FFFFFF"/>
    <a:srgbClr val="C2C2C2"/>
    <a:srgbClr val="868686"/>
    <a:srgbClr val="686868"/>
    <a:srgbClr val="2E2E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16205E-292E-468F-988F-4521937F0EC8}" v="298" dt="2019-11-16T12:57:44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6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i Juntunen" userId="3696fa4b-d7f0-4dc4-9ee7-ec9016dba124" providerId="ADAL" clId="{6416205E-292E-468F-988F-4521937F0EC8}"/>
    <pc:docChg chg="undo redo custSel addSld delSld modSld modMainMaster">
      <pc:chgData name="Roni Juntunen" userId="3696fa4b-d7f0-4dc4-9ee7-ec9016dba124" providerId="ADAL" clId="{6416205E-292E-468F-988F-4521937F0EC8}" dt="2019-11-16T12:57:44.254" v="614" actId="20577"/>
      <pc:docMkLst>
        <pc:docMk/>
      </pc:docMkLst>
      <pc:sldChg chg="addSp delSp modSp modTransition setBg modAnim">
        <pc:chgData name="Roni Juntunen" userId="3696fa4b-d7f0-4dc4-9ee7-ec9016dba124" providerId="ADAL" clId="{6416205E-292E-468F-988F-4521937F0EC8}" dt="2019-11-16T12:39:31.769" v="341"/>
        <pc:sldMkLst>
          <pc:docMk/>
          <pc:sldMk cId="1091719891" sldId="256"/>
        </pc:sldMkLst>
        <pc:spChg chg="mod ord">
          <ac:chgData name="Roni Juntunen" userId="3696fa4b-d7f0-4dc4-9ee7-ec9016dba124" providerId="ADAL" clId="{6416205E-292E-468F-988F-4521937F0EC8}" dt="2019-11-16T09:30:39.895" v="59" actId="1076"/>
          <ac:spMkLst>
            <pc:docMk/>
            <pc:sldMk cId="1091719891" sldId="256"/>
            <ac:spMk id="2" creationId="{C934E47A-B4B7-425F-8F83-5D689F293A27}"/>
          </ac:spMkLst>
        </pc:spChg>
        <pc:picChg chg="add del mod modCrop">
          <ac:chgData name="Roni Juntunen" userId="3696fa4b-d7f0-4dc4-9ee7-ec9016dba124" providerId="ADAL" clId="{6416205E-292E-468F-988F-4521937F0EC8}" dt="2019-11-16T09:53:03.301" v="60" actId="478"/>
          <ac:picMkLst>
            <pc:docMk/>
            <pc:sldMk cId="1091719891" sldId="256"/>
            <ac:picMk id="4" creationId="{A49BD15B-E171-4DE1-9AF0-8EEB79A531D9}"/>
          </ac:picMkLst>
        </pc:picChg>
        <pc:picChg chg="add del mod modCrop">
          <ac:chgData name="Roni Juntunen" userId="3696fa4b-d7f0-4dc4-9ee7-ec9016dba124" providerId="ADAL" clId="{6416205E-292E-468F-988F-4521937F0EC8}" dt="2019-11-16T09:53:04.603" v="61" actId="478"/>
          <ac:picMkLst>
            <pc:docMk/>
            <pc:sldMk cId="1091719891" sldId="256"/>
            <ac:picMk id="5" creationId="{95C7CB6A-EF98-4F69-93BA-C1C4B40670DE}"/>
          </ac:picMkLst>
        </pc:picChg>
        <pc:picChg chg="add mod">
          <ac:chgData name="Roni Juntunen" userId="3696fa4b-d7f0-4dc4-9ee7-ec9016dba124" providerId="ADAL" clId="{6416205E-292E-468F-988F-4521937F0EC8}" dt="2019-11-16T09:53:49.103" v="66" actId="14100"/>
          <ac:picMkLst>
            <pc:docMk/>
            <pc:sldMk cId="1091719891" sldId="256"/>
            <ac:picMk id="9" creationId="{9AEEE444-28B4-4A6D-A24F-0B1BFB28CFA1}"/>
          </ac:picMkLst>
        </pc:picChg>
        <pc:picChg chg="add del mod">
          <ac:chgData name="Roni Juntunen" userId="3696fa4b-d7f0-4dc4-9ee7-ec9016dba124" providerId="ADAL" clId="{6416205E-292E-468F-988F-4521937F0EC8}" dt="2019-11-16T11:14:17.215" v="318" actId="1076"/>
          <ac:picMkLst>
            <pc:docMk/>
            <pc:sldMk cId="1091719891" sldId="256"/>
            <ac:picMk id="11" creationId="{E767595B-2AEE-49E0-AAD2-DCE5DE6D906F}"/>
          </ac:picMkLst>
        </pc:picChg>
        <pc:picChg chg="add del mod ord">
          <ac:chgData name="Roni Juntunen" userId="3696fa4b-d7f0-4dc4-9ee7-ec9016dba124" providerId="ADAL" clId="{6416205E-292E-468F-988F-4521937F0EC8}" dt="2019-11-16T10:46:26.804" v="144" actId="171"/>
          <ac:picMkLst>
            <pc:docMk/>
            <pc:sldMk cId="1091719891" sldId="256"/>
            <ac:picMk id="13" creationId="{5955E437-C77A-437F-B862-789FB1BA1BC5}"/>
          </ac:picMkLst>
        </pc:picChg>
        <pc:cxnChg chg="add mod">
          <ac:chgData name="Roni Juntunen" userId="3696fa4b-d7f0-4dc4-9ee7-ec9016dba124" providerId="ADAL" clId="{6416205E-292E-468F-988F-4521937F0EC8}" dt="2019-11-16T09:30:39.895" v="59" actId="1076"/>
          <ac:cxnSpMkLst>
            <pc:docMk/>
            <pc:sldMk cId="1091719891" sldId="256"/>
            <ac:cxnSpMk id="7" creationId="{E62FD850-D3B3-4D26-B003-706980DE4E9D}"/>
          </ac:cxnSpMkLst>
        </pc:cxnChg>
      </pc:sldChg>
      <pc:sldChg chg="addSp delSp modSp add modTransition delAnim modAnim">
        <pc:chgData name="Roni Juntunen" userId="3696fa4b-d7f0-4dc4-9ee7-ec9016dba124" providerId="ADAL" clId="{6416205E-292E-468F-988F-4521937F0EC8}" dt="2019-11-16T12:49:37.802" v="403"/>
        <pc:sldMkLst>
          <pc:docMk/>
          <pc:sldMk cId="1699829147" sldId="257"/>
        </pc:sldMkLst>
        <pc:spChg chg="mod">
          <ac:chgData name="Roni Juntunen" userId="3696fa4b-d7f0-4dc4-9ee7-ec9016dba124" providerId="ADAL" clId="{6416205E-292E-468F-988F-4521937F0EC8}" dt="2019-11-16T10:43:31.198" v="108" actId="1076"/>
          <ac:spMkLst>
            <pc:docMk/>
            <pc:sldMk cId="1699829147" sldId="257"/>
            <ac:spMk id="2" creationId="{C934E47A-B4B7-425F-8F83-5D689F293A27}"/>
          </ac:spMkLst>
        </pc:spChg>
        <pc:spChg chg="add mod">
          <ac:chgData name="Roni Juntunen" userId="3696fa4b-d7f0-4dc4-9ee7-ec9016dba124" providerId="ADAL" clId="{6416205E-292E-468F-988F-4521937F0EC8}" dt="2019-11-16T10:58:06.078" v="279" actId="20577"/>
          <ac:spMkLst>
            <pc:docMk/>
            <pc:sldMk cId="1699829147" sldId="257"/>
            <ac:spMk id="6" creationId="{1A73DF2F-7E23-42CA-B131-F45CB1C2F363}"/>
          </ac:spMkLst>
        </pc:spChg>
        <pc:spChg chg="add mod">
          <ac:chgData name="Roni Juntunen" userId="3696fa4b-d7f0-4dc4-9ee7-ec9016dba124" providerId="ADAL" clId="{6416205E-292E-468F-988F-4521937F0EC8}" dt="2019-11-16T11:01:14.591" v="312" actId="20577"/>
          <ac:spMkLst>
            <pc:docMk/>
            <pc:sldMk cId="1699829147" sldId="257"/>
            <ac:spMk id="8" creationId="{AECF6678-F158-44FB-9238-2213EF71E66C}"/>
          </ac:spMkLst>
        </pc:spChg>
        <pc:spChg chg="add mod">
          <ac:chgData name="Roni Juntunen" userId="3696fa4b-d7f0-4dc4-9ee7-ec9016dba124" providerId="ADAL" clId="{6416205E-292E-468F-988F-4521937F0EC8}" dt="2019-11-16T12:40:00.953" v="374" actId="20577"/>
          <ac:spMkLst>
            <pc:docMk/>
            <pc:sldMk cId="1699829147" sldId="257"/>
            <ac:spMk id="11" creationId="{582CAA65-0B56-44B0-B558-D405FE6A6B0B}"/>
          </ac:spMkLst>
        </pc:spChg>
        <pc:picChg chg="mod ord">
          <ac:chgData name="Roni Juntunen" userId="3696fa4b-d7f0-4dc4-9ee7-ec9016dba124" providerId="ADAL" clId="{6416205E-292E-468F-988F-4521937F0EC8}" dt="2019-11-16T10:58:50.799" v="310" actId="1076"/>
          <ac:picMkLst>
            <pc:docMk/>
            <pc:sldMk cId="1699829147" sldId="257"/>
            <ac:picMk id="9" creationId="{9AEEE444-28B4-4A6D-A24F-0B1BFB28CFA1}"/>
          </ac:picMkLst>
        </pc:picChg>
        <pc:picChg chg="add mod">
          <ac:chgData name="Roni Juntunen" userId="3696fa4b-d7f0-4dc4-9ee7-ec9016dba124" providerId="ADAL" clId="{6416205E-292E-468F-988F-4521937F0EC8}" dt="2019-11-16T10:46:14.639" v="141" actId="1076"/>
          <ac:picMkLst>
            <pc:docMk/>
            <pc:sldMk cId="1699829147" sldId="257"/>
            <ac:picMk id="10" creationId="{2275E1C0-4EB2-44A0-86DF-F72737417730}"/>
          </ac:picMkLst>
        </pc:picChg>
        <pc:picChg chg="del">
          <ac:chgData name="Roni Juntunen" userId="3696fa4b-d7f0-4dc4-9ee7-ec9016dba124" providerId="ADAL" clId="{6416205E-292E-468F-988F-4521937F0EC8}" dt="2019-11-16T10:42:05.067" v="96" actId="478"/>
          <ac:picMkLst>
            <pc:docMk/>
            <pc:sldMk cId="1699829147" sldId="257"/>
            <ac:picMk id="11" creationId="{E767595B-2AEE-49E0-AAD2-DCE5DE6D906F}"/>
          </ac:picMkLst>
        </pc:picChg>
        <pc:picChg chg="del">
          <ac:chgData name="Roni Juntunen" userId="3696fa4b-d7f0-4dc4-9ee7-ec9016dba124" providerId="ADAL" clId="{6416205E-292E-468F-988F-4521937F0EC8}" dt="2019-11-16T10:42:01.778" v="95" actId="478"/>
          <ac:picMkLst>
            <pc:docMk/>
            <pc:sldMk cId="1699829147" sldId="257"/>
            <ac:picMk id="13" creationId="{5955E437-C77A-437F-B862-789FB1BA1BC5}"/>
          </ac:picMkLst>
        </pc:picChg>
        <pc:cxnChg chg="mod">
          <ac:chgData name="Roni Juntunen" userId="3696fa4b-d7f0-4dc4-9ee7-ec9016dba124" providerId="ADAL" clId="{6416205E-292E-468F-988F-4521937F0EC8}" dt="2019-11-16T10:43:31.198" v="108" actId="1076"/>
          <ac:cxnSpMkLst>
            <pc:docMk/>
            <pc:sldMk cId="1699829147" sldId="257"/>
            <ac:cxnSpMk id="7" creationId="{E62FD850-D3B3-4D26-B003-706980DE4E9D}"/>
          </ac:cxnSpMkLst>
        </pc:cxnChg>
      </pc:sldChg>
      <pc:sldChg chg="addSp add del">
        <pc:chgData name="Roni Juntunen" userId="3696fa4b-d7f0-4dc4-9ee7-ec9016dba124" providerId="ADAL" clId="{6416205E-292E-468F-988F-4521937F0EC8}" dt="2019-11-16T10:41:18.401" v="93" actId="2696"/>
        <pc:sldMkLst>
          <pc:docMk/>
          <pc:sldMk cId="4259620152" sldId="257"/>
        </pc:sldMkLst>
        <pc:picChg chg="add">
          <ac:chgData name="Roni Juntunen" userId="3696fa4b-d7f0-4dc4-9ee7-ec9016dba124" providerId="ADAL" clId="{6416205E-292E-468F-988F-4521937F0EC8}" dt="2019-11-16T10:40:56.998" v="90"/>
          <ac:picMkLst>
            <pc:docMk/>
            <pc:sldMk cId="4259620152" sldId="257"/>
            <ac:picMk id="4" creationId="{9C8E6FF2-0BB4-44C5-BDFF-0A4492F0259B}"/>
          </ac:picMkLst>
        </pc:picChg>
      </pc:sldChg>
      <pc:sldChg chg="addSp delSp modSp add delAnim modAnim">
        <pc:chgData name="Roni Juntunen" userId="3696fa4b-d7f0-4dc4-9ee7-ec9016dba124" providerId="ADAL" clId="{6416205E-292E-468F-988F-4521937F0EC8}" dt="2019-11-16T12:57:44.254" v="614" actId="20577"/>
        <pc:sldMkLst>
          <pc:docMk/>
          <pc:sldMk cId="738526955" sldId="258"/>
        </pc:sldMkLst>
        <pc:spChg chg="mod">
          <ac:chgData name="Roni Juntunen" userId="3696fa4b-d7f0-4dc4-9ee7-ec9016dba124" providerId="ADAL" clId="{6416205E-292E-468F-988F-4521937F0EC8}" dt="2019-11-16T12:47:57.336" v="385" actId="20577"/>
          <ac:spMkLst>
            <pc:docMk/>
            <pc:sldMk cId="738526955" sldId="258"/>
            <ac:spMk id="2" creationId="{C934E47A-B4B7-425F-8F83-5D689F293A27}"/>
          </ac:spMkLst>
        </pc:spChg>
        <pc:spChg chg="mod">
          <ac:chgData name="Roni Juntunen" userId="3696fa4b-d7f0-4dc4-9ee7-ec9016dba124" providerId="ADAL" clId="{6416205E-292E-468F-988F-4521937F0EC8}" dt="2019-11-16T12:55:02.125" v="509" actId="20577"/>
          <ac:spMkLst>
            <pc:docMk/>
            <pc:sldMk cId="738526955" sldId="258"/>
            <ac:spMk id="6" creationId="{1A73DF2F-7E23-42CA-B131-F45CB1C2F363}"/>
          </ac:spMkLst>
        </pc:spChg>
        <pc:spChg chg="mod">
          <ac:chgData name="Roni Juntunen" userId="3696fa4b-d7f0-4dc4-9ee7-ec9016dba124" providerId="ADAL" clId="{6416205E-292E-468F-988F-4521937F0EC8}" dt="2019-11-16T12:57:44.254" v="614" actId="20577"/>
          <ac:spMkLst>
            <pc:docMk/>
            <pc:sldMk cId="738526955" sldId="258"/>
            <ac:spMk id="8" creationId="{AECF6678-F158-44FB-9238-2213EF71E66C}"/>
          </ac:spMkLst>
        </pc:spChg>
        <pc:spChg chg="mod">
          <ac:chgData name="Roni Juntunen" userId="3696fa4b-d7f0-4dc4-9ee7-ec9016dba124" providerId="ADAL" clId="{6416205E-292E-468F-988F-4521937F0EC8}" dt="2019-11-16T12:57:34.801" v="602" actId="27636"/>
          <ac:spMkLst>
            <pc:docMk/>
            <pc:sldMk cId="738526955" sldId="258"/>
            <ac:spMk id="11" creationId="{582CAA65-0B56-44B0-B558-D405FE6A6B0B}"/>
          </ac:spMkLst>
        </pc:spChg>
        <pc:picChg chg="del">
          <ac:chgData name="Roni Juntunen" userId="3696fa4b-d7f0-4dc4-9ee7-ec9016dba124" providerId="ADAL" clId="{6416205E-292E-468F-988F-4521937F0EC8}" dt="2019-11-16T12:48:12.785" v="388" actId="478"/>
          <ac:picMkLst>
            <pc:docMk/>
            <pc:sldMk cId="738526955" sldId="258"/>
            <ac:picMk id="10" creationId="{2275E1C0-4EB2-44A0-86DF-F72737417730}"/>
          </ac:picMkLst>
        </pc:picChg>
        <pc:picChg chg="add mod">
          <ac:chgData name="Roni Juntunen" userId="3696fa4b-d7f0-4dc4-9ee7-ec9016dba124" providerId="ADAL" clId="{6416205E-292E-468F-988F-4521937F0EC8}" dt="2019-11-16T12:49:03.513" v="396" actId="1076"/>
          <ac:picMkLst>
            <pc:docMk/>
            <pc:sldMk cId="738526955" sldId="258"/>
            <ac:picMk id="12" creationId="{A87DF73A-E46D-4E02-A467-4FD951689A5F}"/>
          </ac:picMkLst>
        </pc:picChg>
        <pc:cxnChg chg="mod">
          <ac:chgData name="Roni Juntunen" userId="3696fa4b-d7f0-4dc4-9ee7-ec9016dba124" providerId="ADAL" clId="{6416205E-292E-468F-988F-4521937F0EC8}" dt="2019-11-16T12:48:08.606" v="387" actId="14100"/>
          <ac:cxnSpMkLst>
            <pc:docMk/>
            <pc:sldMk cId="738526955" sldId="258"/>
            <ac:cxnSpMk id="7" creationId="{E62FD850-D3B3-4D26-B003-706980DE4E9D}"/>
          </ac:cxnSpMkLst>
        </pc:cxnChg>
      </pc:sldChg>
      <pc:sldChg chg="add del setBg">
        <pc:chgData name="Roni Juntunen" userId="3696fa4b-d7f0-4dc4-9ee7-ec9016dba124" providerId="ADAL" clId="{6416205E-292E-468F-988F-4521937F0EC8}" dt="2019-11-16T10:43:52.115" v="116"/>
        <pc:sldMkLst>
          <pc:docMk/>
          <pc:sldMk cId="890609510" sldId="258"/>
        </pc:sldMkLst>
      </pc:sldChg>
      <pc:sldMasterChg chg="modTransition modSldLayout">
        <pc:chgData name="Roni Juntunen" userId="3696fa4b-d7f0-4dc4-9ee7-ec9016dba124" providerId="ADAL" clId="{6416205E-292E-468F-988F-4521937F0EC8}" dt="2019-11-16T12:39:31.769" v="341"/>
        <pc:sldMasterMkLst>
          <pc:docMk/>
          <pc:sldMasterMk cId="1681343703" sldId="2147483708"/>
        </pc:sldMasterMkLst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74860572" sldId="2147483709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2844161235" sldId="2147483710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3437449104" sldId="2147483711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3764797705" sldId="2147483712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1344043960" sldId="2147483713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3929678019" sldId="2147483714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2512648389" sldId="2147483715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3347990100" sldId="2147483716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3042306378" sldId="2147483717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286521589" sldId="2147483718"/>
          </pc:sldLayoutMkLst>
        </pc:sldLayoutChg>
        <pc:sldLayoutChg chg="modTransition">
          <pc:chgData name="Roni Juntunen" userId="3696fa4b-d7f0-4dc4-9ee7-ec9016dba124" providerId="ADAL" clId="{6416205E-292E-468F-988F-4521937F0EC8}" dt="2019-11-16T12:39:31.769" v="341"/>
          <pc:sldLayoutMkLst>
            <pc:docMk/>
            <pc:sldMasterMk cId="1681343703" sldId="2147483708"/>
            <pc:sldLayoutMk cId="2161883205" sldId="2147483719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fi-FI"/>
              <a:t>Muokkaa alaotsikon perustyyliä napsautt.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4860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6521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161883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44161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37449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64797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44043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29678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12648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47990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42306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C80FC-84A9-489C-885C-A632CFAB943A}" type="datetimeFigureOut">
              <a:rPr lang="fi-FI" smtClean="0"/>
              <a:t>16.11.2019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A1477C-E9B8-4053-8916-39C811AF07B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81343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934E47A-B4B7-425F-8F83-5D689F293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9981" y="313118"/>
            <a:ext cx="9179799" cy="2506427"/>
          </a:xfrm>
        </p:spPr>
        <p:txBody>
          <a:bodyPr/>
          <a:lstStyle/>
          <a:p>
            <a:r>
              <a:rPr lang="fi-FI" b="1" i="1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Spend</a:t>
            </a:r>
            <a:r>
              <a:rPr lang="fi-FI" b="1" i="1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 </a:t>
            </a:r>
            <a:r>
              <a:rPr lang="fi-FI" b="1" i="1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Wise</a:t>
            </a:r>
            <a:endParaRPr lang="fi-FI" b="1" i="1" dirty="0">
              <a:solidFill>
                <a:schemeClr val="bg2">
                  <a:lumMod val="25000"/>
                </a:schemeClr>
              </a:solidFill>
              <a:latin typeface="Constantia" panose="02030602050306030303" pitchFamily="18" charset="0"/>
            </a:endParaRPr>
          </a:p>
        </p:txBody>
      </p:sp>
      <p:cxnSp>
        <p:nvCxnSpPr>
          <p:cNvPr id="7" name="Suora yhdysviiva 6">
            <a:extLst>
              <a:ext uri="{FF2B5EF4-FFF2-40B4-BE49-F238E27FC236}">
                <a16:creationId xmlns:a16="http://schemas.microsoft.com/office/drawing/2014/main" id="{E62FD850-D3B3-4D26-B003-706980DE4E9D}"/>
              </a:ext>
            </a:extLst>
          </p:cNvPr>
          <p:cNvCxnSpPr/>
          <p:nvPr/>
        </p:nvCxnSpPr>
        <p:spPr>
          <a:xfrm>
            <a:off x="2855647" y="2819545"/>
            <a:ext cx="508846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Kuva 8" descr="Kuva, joka sisältää kohteen vihreä, istuminen, etu, tietokone&#10;&#10;Kuvaus luotu automaattisesti">
            <a:extLst>
              <a:ext uri="{FF2B5EF4-FFF2-40B4-BE49-F238E27FC236}">
                <a16:creationId xmlns:a16="http://schemas.microsoft.com/office/drawing/2014/main" id="{9AEEE444-28B4-4A6D-A24F-0B1BFB28C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"/>
            <a:ext cx="10799763" cy="7199842"/>
          </a:xfrm>
          <a:prstGeom prst="rect">
            <a:avLst/>
          </a:prstGeom>
        </p:spPr>
      </p:pic>
      <p:pic>
        <p:nvPicPr>
          <p:cNvPr id="13" name="Kuva 12" descr="Kuva, joka sisältää kohteen elektroniikka, näyttö, valkokangas, kannettava&#10;&#10;Kuvaus luotu automaattisesti">
            <a:extLst>
              <a:ext uri="{FF2B5EF4-FFF2-40B4-BE49-F238E27FC236}">
                <a16:creationId xmlns:a16="http://schemas.microsoft.com/office/drawing/2014/main" id="{5955E437-C77A-437F-B862-789FB1BA1B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78" y="2189337"/>
            <a:ext cx="7942718" cy="5295144"/>
          </a:xfrm>
          <a:prstGeom prst="rect">
            <a:avLst/>
          </a:prstGeom>
        </p:spPr>
      </p:pic>
      <p:pic>
        <p:nvPicPr>
          <p:cNvPr id="11" name="Kuva 10">
            <a:extLst>
              <a:ext uri="{FF2B5EF4-FFF2-40B4-BE49-F238E27FC236}">
                <a16:creationId xmlns:a16="http://schemas.microsoft.com/office/drawing/2014/main" id="{E767595B-2AEE-49E0-AAD2-DCE5DE6D90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05" y="3389353"/>
            <a:ext cx="5344327" cy="356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719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311E-7 -1.84123E-6 L 0.12127 -0.06593 " pathEditMode="fixed" rAng="0" ptsTypes="AA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56" y="-33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uva 8" descr="Kuva, joka sisältää kohteen vihreä, istuminen, etu, tietokone&#10;&#10;Kuvaus luotu automaattisesti">
            <a:extLst>
              <a:ext uri="{FF2B5EF4-FFF2-40B4-BE49-F238E27FC236}">
                <a16:creationId xmlns:a16="http://schemas.microsoft.com/office/drawing/2014/main" id="{9AEEE444-28B4-4A6D-A24F-0B1BFB28C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"/>
            <a:ext cx="10799763" cy="7199842"/>
          </a:xfrm>
          <a:prstGeom prst="rect">
            <a:avLst/>
          </a:prstGeom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C934E47A-B4B7-425F-8F83-5D689F293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9981" y="211667"/>
            <a:ext cx="9179799" cy="1109267"/>
          </a:xfrm>
        </p:spPr>
        <p:txBody>
          <a:bodyPr/>
          <a:lstStyle/>
          <a:p>
            <a:r>
              <a:rPr lang="fi-FI" b="1" i="1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App</a:t>
            </a:r>
            <a:endParaRPr lang="fi-FI" b="1" i="1" dirty="0">
              <a:solidFill>
                <a:schemeClr val="bg2">
                  <a:lumMod val="25000"/>
                </a:schemeClr>
              </a:solidFill>
              <a:latin typeface="Constantia" panose="02030602050306030303" pitchFamily="18" charset="0"/>
            </a:endParaRPr>
          </a:p>
        </p:txBody>
      </p:sp>
      <p:cxnSp>
        <p:nvCxnSpPr>
          <p:cNvPr id="7" name="Suora yhdysviiva 6">
            <a:extLst>
              <a:ext uri="{FF2B5EF4-FFF2-40B4-BE49-F238E27FC236}">
                <a16:creationId xmlns:a16="http://schemas.microsoft.com/office/drawing/2014/main" id="{E62FD850-D3B3-4D26-B003-706980DE4E9D}"/>
              </a:ext>
            </a:extLst>
          </p:cNvPr>
          <p:cNvCxnSpPr>
            <a:cxnSpLocks/>
          </p:cNvCxnSpPr>
          <p:nvPr/>
        </p:nvCxnSpPr>
        <p:spPr>
          <a:xfrm>
            <a:off x="4174067" y="1320934"/>
            <a:ext cx="227753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Kuva 9">
            <a:extLst>
              <a:ext uri="{FF2B5EF4-FFF2-40B4-BE49-F238E27FC236}">
                <a16:creationId xmlns:a16="http://schemas.microsoft.com/office/drawing/2014/main" id="{2275E1C0-4EB2-44A0-86DF-F72737417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7616" y="1560778"/>
            <a:ext cx="5344327" cy="3562884"/>
          </a:xfrm>
          <a:prstGeom prst="rect">
            <a:avLst/>
          </a:prstGeom>
        </p:spPr>
      </p:pic>
      <p:sp>
        <p:nvSpPr>
          <p:cNvPr id="6" name="Otsikko 1">
            <a:extLst>
              <a:ext uri="{FF2B5EF4-FFF2-40B4-BE49-F238E27FC236}">
                <a16:creationId xmlns:a16="http://schemas.microsoft.com/office/drawing/2014/main" id="{1A73DF2F-7E23-42CA-B131-F45CB1C2F363}"/>
              </a:ext>
            </a:extLst>
          </p:cNvPr>
          <p:cNvSpPr txBox="1">
            <a:spLocks/>
          </p:cNvSpPr>
          <p:nvPr/>
        </p:nvSpPr>
        <p:spPr>
          <a:xfrm>
            <a:off x="1498600" y="1702199"/>
            <a:ext cx="6036733" cy="826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5993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2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→"/>
            </a:pP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Focus in </a:t>
            </a: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the</a:t>
            </a: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 </a:t>
            </a: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future</a:t>
            </a:r>
            <a:endParaRPr lang="fi-FI" sz="4000" dirty="0">
              <a:solidFill>
                <a:schemeClr val="bg2">
                  <a:lumMod val="25000"/>
                </a:schemeClr>
              </a:solidFill>
              <a:latin typeface="Constantia" panose="02030602050306030303" pitchFamily="18" charset="0"/>
            </a:endParaRPr>
          </a:p>
        </p:txBody>
      </p:sp>
      <p:sp>
        <p:nvSpPr>
          <p:cNvPr id="8" name="Otsikko 1">
            <a:extLst>
              <a:ext uri="{FF2B5EF4-FFF2-40B4-BE49-F238E27FC236}">
                <a16:creationId xmlns:a16="http://schemas.microsoft.com/office/drawing/2014/main" id="{AECF6678-F158-44FB-9238-2213EF71E66C}"/>
              </a:ext>
            </a:extLst>
          </p:cNvPr>
          <p:cNvSpPr txBox="1">
            <a:spLocks/>
          </p:cNvSpPr>
          <p:nvPr/>
        </p:nvSpPr>
        <p:spPr>
          <a:xfrm>
            <a:off x="1155700" y="2430201"/>
            <a:ext cx="6036733" cy="826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5993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2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→"/>
            </a:pP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Reveal</a:t>
            </a: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 per </a:t>
            </a: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day</a:t>
            </a: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 </a:t>
            </a: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costs</a:t>
            </a:r>
            <a:endParaRPr lang="fi-FI" sz="4000" dirty="0">
              <a:solidFill>
                <a:schemeClr val="bg2">
                  <a:lumMod val="25000"/>
                </a:schemeClr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Otsikko 1">
            <a:extLst>
              <a:ext uri="{FF2B5EF4-FFF2-40B4-BE49-F238E27FC236}">
                <a16:creationId xmlns:a16="http://schemas.microsoft.com/office/drawing/2014/main" id="{582CAA65-0B56-44B0-B558-D405FE6A6B0B}"/>
              </a:ext>
            </a:extLst>
          </p:cNvPr>
          <p:cNvSpPr txBox="1">
            <a:spLocks/>
          </p:cNvSpPr>
          <p:nvPr/>
        </p:nvSpPr>
        <p:spPr>
          <a:xfrm>
            <a:off x="809981" y="3186643"/>
            <a:ext cx="6036733" cy="826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5993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2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→"/>
            </a:pP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Advanced </a:t>
            </a: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forecasts</a:t>
            </a: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99829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uva 8" descr="Kuva, joka sisältää kohteen vihreä, istuminen, etu, tietokone&#10;&#10;Kuvaus luotu automaattisesti">
            <a:extLst>
              <a:ext uri="{FF2B5EF4-FFF2-40B4-BE49-F238E27FC236}">
                <a16:creationId xmlns:a16="http://schemas.microsoft.com/office/drawing/2014/main" id="{9AEEE444-28B4-4A6D-A24F-0B1BFB28C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"/>
            <a:ext cx="10799763" cy="7199842"/>
          </a:xfrm>
          <a:prstGeom prst="rect">
            <a:avLst/>
          </a:prstGeom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C934E47A-B4B7-425F-8F83-5D689F293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9981" y="211667"/>
            <a:ext cx="9179799" cy="1109267"/>
          </a:xfrm>
        </p:spPr>
        <p:txBody>
          <a:bodyPr/>
          <a:lstStyle/>
          <a:p>
            <a:r>
              <a:rPr lang="fi-FI" b="1" i="1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Backend</a:t>
            </a:r>
          </a:p>
        </p:txBody>
      </p:sp>
      <p:cxnSp>
        <p:nvCxnSpPr>
          <p:cNvPr id="7" name="Suora yhdysviiva 6">
            <a:extLst>
              <a:ext uri="{FF2B5EF4-FFF2-40B4-BE49-F238E27FC236}">
                <a16:creationId xmlns:a16="http://schemas.microsoft.com/office/drawing/2014/main" id="{E62FD850-D3B3-4D26-B003-706980DE4E9D}"/>
              </a:ext>
            </a:extLst>
          </p:cNvPr>
          <p:cNvCxnSpPr>
            <a:cxnSpLocks/>
          </p:cNvCxnSpPr>
          <p:nvPr/>
        </p:nvCxnSpPr>
        <p:spPr>
          <a:xfrm>
            <a:off x="3721100" y="1320934"/>
            <a:ext cx="3327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tsikko 1">
            <a:extLst>
              <a:ext uri="{FF2B5EF4-FFF2-40B4-BE49-F238E27FC236}">
                <a16:creationId xmlns:a16="http://schemas.microsoft.com/office/drawing/2014/main" id="{1A73DF2F-7E23-42CA-B131-F45CB1C2F363}"/>
              </a:ext>
            </a:extLst>
          </p:cNvPr>
          <p:cNvSpPr txBox="1">
            <a:spLocks/>
          </p:cNvSpPr>
          <p:nvPr/>
        </p:nvSpPr>
        <p:spPr>
          <a:xfrm>
            <a:off x="1498600" y="1702199"/>
            <a:ext cx="6036733" cy="826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5993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2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→"/>
            </a:pP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Usage </a:t>
            </a: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information</a:t>
            </a: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 </a:t>
            </a: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db</a:t>
            </a:r>
            <a:endParaRPr lang="fi-FI" sz="4000" dirty="0">
              <a:solidFill>
                <a:schemeClr val="bg2">
                  <a:lumMod val="25000"/>
                </a:schemeClr>
              </a:solidFill>
              <a:latin typeface="Constantia" panose="02030602050306030303" pitchFamily="18" charset="0"/>
            </a:endParaRPr>
          </a:p>
        </p:txBody>
      </p:sp>
      <p:sp>
        <p:nvSpPr>
          <p:cNvPr id="8" name="Otsikko 1">
            <a:extLst>
              <a:ext uri="{FF2B5EF4-FFF2-40B4-BE49-F238E27FC236}">
                <a16:creationId xmlns:a16="http://schemas.microsoft.com/office/drawing/2014/main" id="{AECF6678-F158-44FB-9238-2213EF71E66C}"/>
              </a:ext>
            </a:extLst>
          </p:cNvPr>
          <p:cNvSpPr txBox="1">
            <a:spLocks/>
          </p:cNvSpPr>
          <p:nvPr/>
        </p:nvSpPr>
        <p:spPr>
          <a:xfrm>
            <a:off x="1155700" y="2430201"/>
            <a:ext cx="6036733" cy="826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5993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2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→"/>
            </a:pP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Web </a:t>
            </a: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crawling</a:t>
            </a:r>
            <a:endParaRPr lang="fi-FI" sz="4000" dirty="0">
              <a:solidFill>
                <a:schemeClr val="bg2">
                  <a:lumMod val="25000"/>
                </a:schemeClr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Otsikko 1">
            <a:extLst>
              <a:ext uri="{FF2B5EF4-FFF2-40B4-BE49-F238E27FC236}">
                <a16:creationId xmlns:a16="http://schemas.microsoft.com/office/drawing/2014/main" id="{582CAA65-0B56-44B0-B558-D405FE6A6B0B}"/>
              </a:ext>
            </a:extLst>
          </p:cNvPr>
          <p:cNvSpPr txBox="1">
            <a:spLocks/>
          </p:cNvSpPr>
          <p:nvPr/>
        </p:nvSpPr>
        <p:spPr>
          <a:xfrm>
            <a:off x="809981" y="3186643"/>
            <a:ext cx="6036733" cy="826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5993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2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→"/>
            </a:pP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Notification </a:t>
            </a:r>
            <a:r>
              <a:rPr lang="fi-FI" sz="4000" dirty="0" err="1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analysis</a:t>
            </a:r>
            <a:r>
              <a:rPr lang="fi-FI" sz="4000" dirty="0">
                <a:solidFill>
                  <a:schemeClr val="bg2">
                    <a:lumMod val="25000"/>
                  </a:schemeClr>
                </a:solidFill>
                <a:latin typeface="Constantia" panose="02030602050306030303" pitchFamily="18" charset="0"/>
              </a:rPr>
              <a:t> </a:t>
            </a:r>
          </a:p>
        </p:txBody>
      </p:sp>
      <p:pic>
        <p:nvPicPr>
          <p:cNvPr id="12" name="Kuva 11" descr="Kuva, joka sisältää kohteen tietokone, piirtäminen&#10;&#10;Kuvaus luotu automaattisesti">
            <a:extLst>
              <a:ext uri="{FF2B5EF4-FFF2-40B4-BE49-F238E27FC236}">
                <a16:creationId xmlns:a16="http://schemas.microsoft.com/office/drawing/2014/main" id="{A87DF73A-E46D-4E02-A467-4FD951689A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79093" y="2918846"/>
            <a:ext cx="2142572" cy="203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526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</p:bldLst>
  </p:timing>
</p:sld>
</file>

<file path=ppt/theme/theme1.xml><?xml version="1.0" encoding="utf-8"?>
<a:theme xmlns:a="http://schemas.openxmlformats.org/drawingml/2006/main" name="Office-teema">
  <a:themeElements>
    <a:clrScheme name="Office-te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TM03090430[[fn=Vaihtuvavärinen]]</Template>
  <TotalTime>301</TotalTime>
  <Words>21</Words>
  <Application>Microsoft Office PowerPoint</Application>
  <PresentationFormat>Mukautettu</PresentationFormat>
  <Paragraphs>9</Paragraphs>
  <Slides>3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4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Constantia</vt:lpstr>
      <vt:lpstr>Office-teema</vt:lpstr>
      <vt:lpstr>Spend Wise</vt:lpstr>
      <vt:lpstr>App</vt:lpstr>
      <vt:lpstr>Backend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Roni Juntunen</dc:creator>
  <cp:lastModifiedBy>Roni Juntunen</cp:lastModifiedBy>
  <cp:revision>4</cp:revision>
  <dcterms:created xsi:type="dcterms:W3CDTF">2019-11-15T20:42:03Z</dcterms:created>
  <dcterms:modified xsi:type="dcterms:W3CDTF">2019-11-16T12:57:54Z</dcterms:modified>
</cp:coreProperties>
</file>

<file path=docProps/thumbnail.jpeg>
</file>